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252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972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977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540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08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454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080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182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998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158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6942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319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2250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606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631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456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F8964-93A4-479D-8E20-6D28362B19F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99F47DA-60C0-4AE8-ACB2-B6DFB8A3E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36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59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191545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57514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6633" cy="6938857"/>
          </a:xfrm>
        </p:spPr>
      </p:pic>
    </p:spTree>
    <p:extLst>
      <p:ext uri="{BB962C8B-B14F-4D97-AF65-F5344CB8AC3E}">
        <p14:creationId xmlns:p14="http://schemas.microsoft.com/office/powerpoint/2010/main" val="2247360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3928" cy="6858000"/>
          </a:xfrm>
        </p:spPr>
      </p:pic>
    </p:spTree>
    <p:extLst>
      <p:ext uri="{BB962C8B-B14F-4D97-AF65-F5344CB8AC3E}">
        <p14:creationId xmlns:p14="http://schemas.microsoft.com/office/powerpoint/2010/main" val="2879304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48913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3928" cy="6858000"/>
          </a:xfrm>
        </p:spPr>
      </p:pic>
    </p:spTree>
    <p:extLst>
      <p:ext uri="{BB962C8B-B14F-4D97-AF65-F5344CB8AC3E}">
        <p14:creationId xmlns:p14="http://schemas.microsoft.com/office/powerpoint/2010/main" val="2284069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44569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24836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915374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422" y="0"/>
            <a:ext cx="12369422" cy="6858000"/>
          </a:xfrm>
        </p:spPr>
      </p:pic>
    </p:spTree>
    <p:extLst>
      <p:ext uri="{BB962C8B-B14F-4D97-AF65-F5344CB8AC3E}">
        <p14:creationId xmlns:p14="http://schemas.microsoft.com/office/powerpoint/2010/main" val="278307262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BassLaInL@outlook.com</dc:creator>
  <cp:lastModifiedBy>BassLaInL@outlook.com</cp:lastModifiedBy>
  <cp:revision>3</cp:revision>
  <dcterms:created xsi:type="dcterms:W3CDTF">2020-04-06T00:20:19Z</dcterms:created>
  <dcterms:modified xsi:type="dcterms:W3CDTF">2020-04-13T06:14:09Z</dcterms:modified>
</cp:coreProperties>
</file>